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5" r:id="rId3"/>
    <p:sldId id="476" r:id="rId4"/>
    <p:sldId id="474" r:id="rId5"/>
    <p:sldId id="470" r:id="rId6"/>
    <p:sldId id="460" r:id="rId7"/>
    <p:sldId id="47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ᵀᴴᴱ ᴼᴿᴵᴳᴵᴻᴬᴸ Wolfenstein" userId="215f646470bc261a" providerId="LiveId" clId="{E7601527-794D-480A-8635-1DCEC4D8E995}"/>
    <pc:docChg chg="undo custSel addSld delSld modSld">
      <pc:chgData name="Siniša ᵀᴴᴱ ᴼᴿᴵᴳᴵᴻᴬᴸ Wolfenstein" userId="215f646470bc261a" providerId="LiveId" clId="{E7601527-794D-480A-8635-1DCEC4D8E995}" dt="2021-04-13T08:41:32.998" v="1236"/>
      <pc:docMkLst>
        <pc:docMk/>
      </pc:docMkLst>
      <pc:sldChg chg="modSp">
        <pc:chgData name="Siniša ᵀᴴᴱ ᴼᴿᴵᴳᴵᴻᴬᴸ Wolfenstein" userId="215f646470bc261a" providerId="LiveId" clId="{E7601527-794D-480A-8635-1DCEC4D8E995}" dt="2021-04-13T07:42:33.975" v="32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E7601527-794D-480A-8635-1DCEC4D8E995}" dt="2021-04-13T07:42:30.643" v="31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E7601527-794D-480A-8635-1DCEC4D8E995}" dt="2021-04-13T07:42:33.975" v="32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ᵀᴴᴱ ᴼᴿᴵᴳᴵᴻᴬᴸ Wolfenstein" userId="215f646470bc261a" providerId="LiveId" clId="{76F3FA20-1063-4826-8FD5-0E6E074D688E}"/>
    <pc:docChg chg="undo custSel addSld delSld modSld">
      <pc:chgData name="Siniša ᵀᴴᴱ ᴼᴿᴵᴳᴵᴻᴬᴸ Wolfenstein" userId="215f646470bc261a" providerId="LiveId" clId="{76F3FA20-1063-4826-8FD5-0E6E074D688E}" dt="2021-05-19T10:30:42.431" v="2002" actId="20577"/>
      <pc:docMkLst>
        <pc:docMk/>
      </pc:docMkLst>
      <pc:sldChg chg="modSp">
        <pc:chgData name="Siniša ᵀᴴᴱ ᴼᴿᴵᴳᴵᴻᴬᴸ Wolfenstein" userId="215f646470bc261a" providerId="LiveId" clId="{76F3FA20-1063-4826-8FD5-0E6E074D688E}" dt="2021-05-19T09:18:30.727" v="9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76F3FA20-1063-4826-8FD5-0E6E074D688E}" dt="2021-05-19T09:18:30.727" v="9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76F3FA20-1063-4826-8FD5-0E6E074D688E}" dt="2021-05-19T09:17:51.390" v="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ᵀᴴᴱ ᴼᴿᴵᴳᴵᴻᴬᴸ Wolfenstein" userId="215f646470bc261a" providerId="LiveId" clId="{AFCBB63E-7170-4D71-9793-D7574789DA5C}"/>
    <pc:docChg chg="undo custSel addSld delSld modSld sldOrd">
      <pc:chgData name="Siniša ᵀᴴᴱ ᴼᴿᴵᴳᴵᴻᴬᴸ Wolfenstein" userId="215f646470bc261a" providerId="LiveId" clId="{AFCBB63E-7170-4D71-9793-D7574789DA5C}" dt="2021-05-28T11:28:33.839" v="4251"/>
      <pc:docMkLst>
        <pc:docMk/>
      </pc:docMkLst>
      <pc:sldChg chg="addSp delSp modSp">
        <pc:chgData name="Siniša ᵀᴴᴱ ᴼᴿᴵᴳᴵᴻᴬᴸ Wolfenstein" userId="215f646470bc261a" providerId="LiveId" clId="{AFCBB63E-7170-4D71-9793-D7574789DA5C}" dt="2021-05-28T10:45:02.428" v="2528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AFCBB63E-7170-4D71-9793-D7574789DA5C}" dt="2021-05-28T10:44:55.915" v="2509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AFCBB63E-7170-4D71-9793-D7574789DA5C}" dt="2021-05-28T10:45:02.428" v="2528" actId="20577"/>
          <ac:spMkLst>
            <pc:docMk/>
            <pc:sldMk cId="1473559465" sldId="256"/>
            <ac:spMk id="3" creationId="{1DEA2198-4687-4966-8D99-48F3FDF0BDE4}"/>
          </ac:spMkLst>
        </pc:spChg>
        <pc:picChg chg="add del">
          <ac:chgData name="Siniša ᵀᴴᴱ ᴼᴿᴵᴳᴵᴻᴬᴸ Wolfenstein" userId="215f646470bc261a" providerId="LiveId" clId="{AFCBB63E-7170-4D71-9793-D7574789DA5C}" dt="2021-05-20T07:52:14.636" v="53"/>
          <ac:picMkLst>
            <pc:docMk/>
            <pc:sldMk cId="1473559465" sldId="256"/>
            <ac:picMk id="6" creationId="{1D589876-13EC-4B58-B692-319AC7587317}"/>
          </ac:picMkLst>
        </pc:picChg>
      </pc:sldChg>
      <pc:sldChg chg="addSp delSp modSp del ord delAnim modAnim">
        <pc:chgData name="Siniša ᵀᴴᴱ ᴼᴿᴵᴳᴵᴻᴬᴸ Wolfenstein" userId="215f646470bc261a" providerId="LiveId" clId="{AFCBB63E-7170-4D71-9793-D7574789DA5C}" dt="2021-05-28T11:25:08.190" v="4204" actId="2696"/>
        <pc:sldMkLst>
          <pc:docMk/>
          <pc:sldMk cId="1067701834" sldId="261"/>
        </pc:sldMkLst>
        <pc:spChg chg="mod">
          <ac:chgData name="Siniša ᵀᴴᴱ ᴼᴿᴵᴳᴵᴻᴬᴸ Wolfenstein" userId="215f646470bc261a" providerId="LiveId" clId="{AFCBB63E-7170-4D71-9793-D7574789DA5C}" dt="2021-05-20T08:15:35.581" v="481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ᵀᴴᴱ ᴼᴿᴵᴳᴵᴻᴬᴸ Wolfenstein" userId="215f646470bc261a" providerId="LiveId" clId="{AFCBB63E-7170-4D71-9793-D7574789DA5C}" dt="2021-05-20T08:16:08.526" v="552" actId="14100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0" creationId="{E915451B-C7E2-4D6D-A9A7-51D2041E42FD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2" creationId="{810BA0AD-9ACD-45FA-8E08-8776742750E9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ᵀᴴᴱ ᴼᴿᴵᴳᴵᴻᴬᴸ Wolfenstein" userId="215f646470bc261a" providerId="LiveId" clId="{AFCBB63E-7170-4D71-9793-D7574789DA5C}" dt="2021-05-20T08:15:08.359" v="475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ᵀᴴᴱ ᴼᴿᴵᴳᴵᴻᴬᴸ Wolfenstein" userId="215f646470bc261a" providerId="LiveId" clId="{AFCBB63E-7170-4D71-9793-D7574789DA5C}" dt="2021-05-28T10:59:47.172" v="3060" actId="107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ᵀᴴᴱ ᴼᴿᴵᴳᴵᴻᴬᴸ Wolfenstein" userId="215f646470bc261a" providerId="LiveId" clId="{AFCBB63E-7170-4D71-9793-D7574789DA5C}" dt="2021-05-28T10:59:47.703" v="3061" actId="1076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0:52.475" v="568" actId="14100"/>
          <ac:picMkLst>
            <pc:docMk/>
            <pc:sldMk cId="1067701834" sldId="261"/>
            <ac:picMk id="16" creationId="{4DC5FFDA-6649-4824-8D8F-FFE62FD867C8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2:44.101" v="575" actId="1038"/>
          <ac:picMkLst>
            <pc:docMk/>
            <pc:sldMk cId="1067701834" sldId="261"/>
            <ac:picMk id="17" creationId="{28538736-F91B-4F78-8A28-1B9CBE08750A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3:04.509" v="579" actId="14100"/>
          <ac:picMkLst>
            <pc:docMk/>
            <pc:sldMk cId="1067701834" sldId="261"/>
            <ac:picMk id="18" creationId="{CB8561FE-6721-427C-8914-AB9817318DC5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06.246" v="584" actId="1076"/>
          <ac:picMkLst>
            <pc:docMk/>
            <pc:sldMk cId="1067701834" sldId="261"/>
            <ac:picMk id="19" creationId="{A8091205-BD33-44AA-BC0B-CD446E9D535B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21.883" v="587" actId="14100"/>
          <ac:picMkLst>
            <pc:docMk/>
            <pc:sldMk cId="1067701834" sldId="261"/>
            <ac:picMk id="20" creationId="{23ACC379-B53F-48DD-9FDA-3C544C675C03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49.101" v="592" actId="14100"/>
          <ac:picMkLst>
            <pc:docMk/>
            <pc:sldMk cId="1067701834" sldId="261"/>
            <ac:picMk id="21" creationId="{9CCF214C-AABC-4A86-9845-CE5849CCC0F1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4:55.609" v="595" actId="14100"/>
          <ac:picMkLst>
            <pc:docMk/>
            <pc:sldMk cId="1067701834" sldId="261"/>
            <ac:picMk id="22" creationId="{05817C70-EC9A-431F-B6DB-B27A26601BBF}"/>
          </ac:picMkLst>
        </pc:picChg>
        <pc:picChg chg="add mod">
          <ac:chgData name="Siniša ᵀᴴᴱ ᴼᴿᴵᴳᴵᴻᴬᴸ Wolfenstein" userId="215f646470bc261a" providerId="LiveId" clId="{AFCBB63E-7170-4D71-9793-D7574789DA5C}" dt="2021-05-20T08:25:11.287" v="599" actId="1076"/>
          <ac:picMkLst>
            <pc:docMk/>
            <pc:sldMk cId="1067701834" sldId="261"/>
            <ac:picMk id="23" creationId="{89904A01-5473-4F37-A739-DAA8624809FF}"/>
          </ac:picMkLst>
        </pc:picChg>
      </pc:sldChg>
      <pc:sldChg chg="addSp modSp del ord modAnim">
        <pc:chgData name="Siniša ᵀᴴᴱ ᴼᴿᴵᴳᴵᴻᴬᴸ Wolfenstein" userId="215f646470bc261a" providerId="LiveId" clId="{AFCBB63E-7170-4D71-9793-D7574789DA5C}" dt="2021-05-28T11:25:08.919" v="4206" actId="2696"/>
        <pc:sldMkLst>
          <pc:docMk/>
          <pc:sldMk cId="2122178903" sldId="288"/>
        </pc:sldMkLst>
        <pc:spChg chg="mod">
          <ac:chgData name="Siniša ᵀᴴᴱ ᴼᴿᴵᴳᴵᴻᴬᴸ Wolfenstein" userId="215f646470bc261a" providerId="LiveId" clId="{AFCBB63E-7170-4D71-9793-D7574789DA5C}" dt="2021-05-21T06:56:22.501" v="114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1T06:55:58.951" v="1134" actId="114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AFCBB63E-7170-4D71-9793-D7574789DA5C}" dt="2021-05-21T07:02:57.961" v="1503" actId="115"/>
          <ac:spMkLst>
            <pc:docMk/>
            <pc:sldMk cId="2122178903" sldId="288"/>
            <ac:spMk id="15" creationId="{B6F6218F-B4B9-406F-B418-980485A9DCA8}"/>
          </ac:spMkLst>
        </pc:spChg>
        <pc:picChg chg="add mod">
          <ac:chgData name="Siniša ᵀᴴᴱ ᴼᴿᴵᴳᴵᴻᴬᴸ Wolfenstein" userId="215f646470bc261a" providerId="LiveId" clId="{AFCBB63E-7170-4D71-9793-D7574789DA5C}" dt="2021-05-21T07:03:10.052" v="1506" actId="1076"/>
          <ac:picMkLst>
            <pc:docMk/>
            <pc:sldMk cId="2122178903" sldId="288"/>
            <ac:picMk id="2" creationId="{E7D33BD9-DB55-4144-AC9C-15070BFF32A7}"/>
          </ac:picMkLst>
        </pc:picChg>
        <pc:picChg chg="mod ord">
          <ac:chgData name="Siniša ᵀᴴᴱ ᴼᴿᴵᴳᴵᴻᴬᴸ Wolfenstein" userId="215f646470bc261a" providerId="LiveId" clId="{AFCBB63E-7170-4D71-9793-D7574789DA5C}" dt="2021-05-21T06:56:29.751" v="1142" actId="14100"/>
          <ac:picMkLst>
            <pc:docMk/>
            <pc:sldMk cId="2122178903" sldId="288"/>
            <ac:picMk id="4" creationId="{1B2619D9-4F98-4A11-8FFE-57C7EB1F529A}"/>
          </ac:picMkLst>
        </pc:picChg>
      </pc:sldChg>
      <pc:sldChg chg="modSp del ord modAnim">
        <pc:chgData name="Siniša ᵀᴴᴱ ᴼᴿᴵᴳᴵᴻᴬᴸ Wolfenstein" userId="215f646470bc261a" providerId="LiveId" clId="{AFCBB63E-7170-4D71-9793-D7574789DA5C}" dt="2021-05-28T11:25:08.544" v="4205" actId="2696"/>
        <pc:sldMkLst>
          <pc:docMk/>
          <pc:sldMk cId="3963308375" sldId="289"/>
        </pc:sldMkLst>
        <pc:spChg chg="mod">
          <ac:chgData name="Siniša ᵀᴴᴱ ᴼᴿᴵᴳᴵᴻᴬᴸ Wolfenstein" userId="215f646470bc261a" providerId="LiveId" clId="{AFCBB63E-7170-4D71-9793-D7574789DA5C}" dt="2021-05-20T08:43:08.501" v="1078" actId="14100"/>
          <ac:spMkLst>
            <pc:docMk/>
            <pc:sldMk cId="3963308375" sldId="28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0T08:43:15.465" v="1080" actId="20577"/>
          <ac:spMkLst>
            <pc:docMk/>
            <pc:sldMk cId="3963308375" sldId="28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0T08:43:11.553" v="1079" actId="1076"/>
          <ac:picMkLst>
            <pc:docMk/>
            <pc:sldMk cId="3963308375" sldId="28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AFCBB63E-7170-4D71-9793-D7574789DA5C}" dt="2021-05-20T08:36:43.063" v="874" actId="1037"/>
          <ac:picMkLst>
            <pc:docMk/>
            <pc:sldMk cId="3963308375" sldId="289"/>
            <ac:picMk id="4" creationId="{1B2619D9-4F98-4A11-8FFE-57C7EB1F529A}"/>
          </ac:picMkLst>
        </pc:picChg>
      </pc:sldChg>
      <pc:sldChg chg="addSp delSp modSp new add del modAnim">
        <pc:chgData name="Siniša ᵀᴴᴱ ᴼᴿᴵᴳᴵᴻᴬᴸ Wolfenstein" userId="215f646470bc261a" providerId="LiveId" clId="{AFCBB63E-7170-4D71-9793-D7574789DA5C}" dt="2021-05-28T10:45:22.062" v="2533" actId="2696"/>
        <pc:sldMkLst>
          <pc:docMk/>
          <pc:sldMk cId="3406950970" sldId="307"/>
        </pc:sldMkLst>
        <pc:spChg chg="del">
          <ac:chgData name="Siniša ᵀᴴᴱ ᴼᴿᴵᴳᴵᴻᴬᴸ Wolfenstein" userId="215f646470bc261a" providerId="LiveId" clId="{AFCBB63E-7170-4D71-9793-D7574789DA5C}" dt="2021-05-20T07:49:34.104" v="43" actId="478"/>
          <ac:spMkLst>
            <pc:docMk/>
            <pc:sldMk cId="3406950970" sldId="307"/>
            <ac:spMk id="2" creationId="{D9EF9AAD-EBD5-49E0-9CC7-927258F97153}"/>
          </ac:spMkLst>
        </pc:spChg>
        <pc:spChg chg="del">
          <ac:chgData name="Siniša ᵀᴴᴱ ᴼᴿᴵᴳᴵᴻᴬᴸ Wolfenstein" userId="215f646470bc261a" providerId="LiveId" clId="{AFCBB63E-7170-4D71-9793-D7574789DA5C}" dt="2021-05-20T07:49:34.104" v="43" actId="478"/>
          <ac:spMkLst>
            <pc:docMk/>
            <pc:sldMk cId="3406950970" sldId="307"/>
            <ac:spMk id="3" creationId="{C19A92B6-9C6A-4203-ADD0-264145A9BD80}"/>
          </ac:spMkLst>
        </pc:spChg>
        <pc:spChg chg="add mod">
          <ac:chgData name="Siniša ᵀᴴᴱ ᴼᴿᴵᴳᴵᴻᴬᴸ Wolfenstein" userId="215f646470bc261a" providerId="LiveId" clId="{AFCBB63E-7170-4D71-9793-D7574789DA5C}" dt="2021-05-20T07:57:54.654" v="203" actId="1076"/>
          <ac:spMkLst>
            <pc:docMk/>
            <pc:sldMk cId="3406950970" sldId="307"/>
            <ac:spMk id="10" creationId="{62ED17C2-2A2E-47EA-9C56-9920B2714B78}"/>
          </ac:spMkLst>
        </pc:spChg>
        <pc:picChg chg="add del mod ord">
          <ac:chgData name="Siniša ᵀᴴᴱ ᴼᴿᴵᴳᴵᴻᴬᴸ Wolfenstein" userId="215f646470bc261a" providerId="LiveId" clId="{AFCBB63E-7170-4D71-9793-D7574789DA5C}" dt="2021-05-20T07:53:54.365" v="74" actId="478"/>
          <ac:picMkLst>
            <pc:docMk/>
            <pc:sldMk cId="3406950970" sldId="307"/>
            <ac:picMk id="4" creationId="{6E366151-F1A5-40A4-B3B8-7FCCC9AF975C}"/>
          </ac:picMkLst>
        </pc:picChg>
        <pc:picChg chg="add mod ord">
          <ac:chgData name="Siniša ᵀᴴᴱ ᴼᴿᴵᴳᴵᴻᴬᴸ Wolfenstein" userId="215f646470bc261a" providerId="LiveId" clId="{AFCBB63E-7170-4D71-9793-D7574789DA5C}" dt="2021-05-20T07:55:36.555" v="87" actId="1076"/>
          <ac:picMkLst>
            <pc:docMk/>
            <pc:sldMk cId="3406950970" sldId="307"/>
            <ac:picMk id="5" creationId="{41E8EE44-657C-41EB-8E0A-73926330005F}"/>
          </ac:picMkLst>
        </pc:picChg>
        <pc:picChg chg="add del mod">
          <ac:chgData name="Siniša ᵀᴴᴱ ᴼᴿᴵᴳᴵᴻᴬᴸ Wolfenstein" userId="215f646470bc261a" providerId="LiveId" clId="{AFCBB63E-7170-4D71-9793-D7574789DA5C}" dt="2021-05-20T07:52:41.860" v="57" actId="478"/>
          <ac:picMkLst>
            <pc:docMk/>
            <pc:sldMk cId="3406950970" sldId="307"/>
            <ac:picMk id="6" creationId="{C6069CFE-F663-47D9-86FE-D4B292237A8C}"/>
          </ac:picMkLst>
        </pc:picChg>
        <pc:picChg chg="add mod">
          <ac:chgData name="Siniša ᵀᴴᴱ ᴼᴿᴵᴳᴵᴻᴬᴸ Wolfenstein" userId="215f646470bc261a" providerId="LiveId" clId="{AFCBB63E-7170-4D71-9793-D7574789DA5C}" dt="2021-05-20T07:57:44.549" v="202" actId="1036"/>
          <ac:picMkLst>
            <pc:docMk/>
            <pc:sldMk cId="3406950970" sldId="307"/>
            <ac:picMk id="7" creationId="{0C9081D8-6D40-4841-8D69-41506920AC56}"/>
          </ac:picMkLst>
        </pc:picChg>
        <pc:picChg chg="add mod">
          <ac:chgData name="Siniša ᵀᴴᴱ ᴼᴿᴵᴳᴵᴻᴬᴸ Wolfenstein" userId="215f646470bc261a" providerId="LiveId" clId="{AFCBB63E-7170-4D71-9793-D7574789DA5C}" dt="2021-05-20T07:55:21.368" v="86" actId="14100"/>
          <ac:picMkLst>
            <pc:docMk/>
            <pc:sldMk cId="3406950970" sldId="307"/>
            <ac:picMk id="8" creationId="{7899F89A-1F6F-404A-BF5A-40FDA28895C2}"/>
          </ac:picMkLst>
        </pc:picChg>
        <pc:picChg chg="add mod ord">
          <ac:chgData name="Siniša ᵀᴴᴱ ᴼᴿᴵᴳᴵᴻᴬᴸ Wolfenstein" userId="215f646470bc261a" providerId="LiveId" clId="{AFCBB63E-7170-4D71-9793-D7574789DA5C}" dt="2021-05-20T07:57:31.411" v="199" actId="1076"/>
          <ac:picMkLst>
            <pc:docMk/>
            <pc:sldMk cId="3406950970" sldId="307"/>
            <ac:picMk id="1026" creationId="{4AC2ECAF-82C6-46FE-AA39-B52978D60BD1}"/>
          </ac:picMkLst>
        </pc:picChg>
      </pc:sldChg>
      <pc:sldChg chg="addSp delSp modSp add del delAnim modAnim">
        <pc:chgData name="Siniša ᵀᴴᴱ ᴼᴿᴵᴳᴵᴻᴬᴸ Wolfenstein" userId="215f646470bc261a" providerId="LiveId" clId="{AFCBB63E-7170-4D71-9793-D7574789DA5C}" dt="2021-05-28T10:45:24.064" v="2534" actId="2696"/>
        <pc:sldMkLst>
          <pc:docMk/>
          <pc:sldMk cId="1307051177" sldId="398"/>
        </pc:sldMkLst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5" creationId="{FD87A7C4-FACD-4E78-A349-D33AAC64A9A4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6" creationId="{36F9C355-9F04-4FA6-880A-3791768B981F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7" creationId="{B8FCB2CF-42F7-4567-A046-04BE19855AAC}"/>
          </ac:spMkLst>
        </pc:spChg>
        <pc:spChg chg="mod">
          <ac:chgData name="Siniša ᵀᴴᴱ ᴼᴿᴵᴳᴵᴻᴬᴸ Wolfenstein" userId="215f646470bc261a" providerId="LiveId" clId="{AFCBB63E-7170-4D71-9793-D7574789DA5C}" dt="2021-05-20T08:13:21.719" v="396" actId="1035"/>
          <ac:spMkLst>
            <pc:docMk/>
            <pc:sldMk cId="1307051177" sldId="398"/>
            <ac:spMk id="19" creationId="{1BC77A33-43E8-4E7B-829C-768CED8C0045}"/>
          </ac:spMkLst>
        </pc:spChg>
        <pc:spChg chg="mod">
          <ac:chgData name="Siniša ᵀᴴᴱ ᴼᴿᴵᴳᴵᴻᴬᴸ Wolfenstein" userId="215f646470bc261a" providerId="LiveId" clId="{AFCBB63E-7170-4D71-9793-D7574789DA5C}" dt="2021-05-20T07:59:41.175" v="309" actId="20577"/>
          <ac:spMkLst>
            <pc:docMk/>
            <pc:sldMk cId="1307051177" sldId="398"/>
            <ac:spMk id="20" creationId="{5ECB7072-4268-4CB4-A2A0-AB1E3BCAE142}"/>
          </ac:spMkLst>
        </pc:spChg>
        <pc:spChg chg="add mod">
          <ac:chgData name="Siniša ᵀᴴᴱ ᴼᴿᴵᴳᴵᴻᴬᴸ Wolfenstein" userId="215f646470bc261a" providerId="LiveId" clId="{AFCBB63E-7170-4D71-9793-D7574789DA5C}" dt="2021-05-20T08:14:33.294" v="473" actId="20577"/>
          <ac:spMkLst>
            <pc:docMk/>
            <pc:sldMk cId="1307051177" sldId="398"/>
            <ac:spMk id="21" creationId="{B40667A1-381F-4E24-8456-3677FD488AA6}"/>
          </ac:spMkLst>
        </pc:spChg>
        <pc:picChg chg="del">
          <ac:chgData name="Siniša ᵀᴴᴱ ᴼᴿᴵᴳᴵᴻᴬᴸ Wolfenstein" userId="215f646470bc261a" providerId="LiveId" clId="{AFCBB63E-7170-4D71-9793-D7574789DA5C}" dt="2021-05-20T07:59:46.043" v="310" actId="478"/>
          <ac:picMkLst>
            <pc:docMk/>
            <pc:sldMk cId="1307051177" sldId="398"/>
            <ac:picMk id="2" creationId="{2BECE442-6882-4ECA-84C8-40854A4EAEA8}"/>
          </ac:picMkLst>
        </pc:picChg>
        <pc:picChg chg="mod">
          <ac:chgData name="Siniša ᵀᴴᴱ ᴼᴿᴵᴳᴵᴻᴬᴸ Wolfenstein" userId="215f646470bc261a" providerId="LiveId" clId="{AFCBB63E-7170-4D71-9793-D7574789DA5C}" dt="2021-05-20T08:13:27.143" v="416" actId="1036"/>
          <ac:picMkLst>
            <pc:docMk/>
            <pc:sldMk cId="1307051177" sldId="398"/>
            <ac:picMk id="5" creationId="{44B6FF1D-B5F3-48C0-8B3E-91B3C919A286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8" creationId="{09E9B3B7-33F8-4B11-9770-D2826FC4481D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9" creationId="{02432B3B-03AB-44F4-8052-90A372BA45FF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0" creationId="{458A7D4F-E1E4-401D-B333-1F318CF4D94A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1" creationId="{A8A2B9A1-8336-4420-9B46-60E7AF895129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2" creationId="{3D9F8ABB-1D0F-4D7D-9A6E-F36BE4362131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3" creationId="{E618FA9D-10CF-4CF0-A917-ABD3DA1DA1FD}"/>
          </ac:picMkLst>
        </pc:picChg>
        <pc:picChg chg="mod">
          <ac:chgData name="Siniša ᵀᴴᴱ ᴼᴿᴵᴳᴵᴻᴬᴸ Wolfenstein" userId="215f646470bc261a" providerId="LiveId" clId="{AFCBB63E-7170-4D71-9793-D7574789DA5C}" dt="2021-05-20T08:13:21.719" v="396" actId="1035"/>
          <ac:picMkLst>
            <pc:docMk/>
            <pc:sldMk cId="1307051177" sldId="398"/>
            <ac:picMk id="14" creationId="{7E3C0486-0DBE-4FA8-B375-97558C264B98}"/>
          </ac:picMkLst>
        </pc:picChg>
        <pc:picChg chg="del">
          <ac:chgData name="Siniša ᵀᴴᴱ ᴼᴿᴵᴳᴵᴻᴬᴸ Wolfenstein" userId="215f646470bc261a" providerId="LiveId" clId="{AFCBB63E-7170-4D71-9793-D7574789DA5C}" dt="2021-05-20T07:59:47.622" v="312" actId="478"/>
          <ac:picMkLst>
            <pc:docMk/>
            <pc:sldMk cId="1307051177" sldId="398"/>
            <ac:picMk id="18" creationId="{89E4C271-A1A0-40E2-B608-30D311A391C0}"/>
          </ac:picMkLst>
        </pc:picChg>
        <pc:picChg chg="del">
          <ac:chgData name="Siniša ᵀᴴᴱ ᴼᴿᴵᴳᴵᴻᴬᴸ Wolfenstein" userId="215f646470bc261a" providerId="LiveId" clId="{AFCBB63E-7170-4D71-9793-D7574789DA5C}" dt="2021-05-20T07:59:46.938" v="311" actId="478"/>
          <ac:picMkLst>
            <pc:docMk/>
            <pc:sldMk cId="1307051177" sldId="398"/>
            <ac:picMk id="1026" creationId="{A86BC61A-304E-4697-B48C-35BC87807195}"/>
          </ac:picMkLst>
        </pc:picChg>
      </pc:sldChg>
      <pc:sldChg chg="addSp delSp modSp add delAnim modAnim">
        <pc:chgData name="Siniša ᵀᴴᴱ ᴼᴿᴵᴳᴵᴻᴬᴸ Wolfenstein" userId="215f646470bc261a" providerId="LiveId" clId="{AFCBB63E-7170-4D71-9793-D7574789DA5C}" dt="2021-05-28T11:28:33.839" v="4251"/>
        <pc:sldMkLst>
          <pc:docMk/>
          <pc:sldMk cId="3132807557" sldId="460"/>
        </pc:sldMkLst>
        <pc:spChg chg="del mod">
          <ac:chgData name="Siniša ᵀᴴᴱ ᴼᴿᴵᴳᴵᴻᴬᴸ Wolfenstein" userId="215f646470bc261a" providerId="LiveId" clId="{AFCBB63E-7170-4D71-9793-D7574789DA5C}" dt="2021-05-28T11:26:03.445" v="4212" actId="478"/>
          <ac:spMkLst>
            <pc:docMk/>
            <pc:sldMk cId="3132807557" sldId="460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8T11:27:44.861" v="4240" actId="1076"/>
          <ac:spMkLst>
            <pc:docMk/>
            <pc:sldMk cId="3132807557" sldId="460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AFCBB63E-7170-4D71-9793-D7574789DA5C}" dt="2021-05-28T11:26:07.415" v="4214" actId="478"/>
          <ac:spMkLst>
            <pc:docMk/>
            <pc:sldMk cId="3132807557" sldId="460"/>
            <ac:spMk id="8" creationId="{39E6C944-AEB9-4C54-8CDE-C956A1185E05}"/>
          </ac:spMkLst>
        </pc:spChg>
        <pc:spChg chg="del mod">
          <ac:chgData name="Siniša ᵀᴴᴱ ᴼᴿᴵᴳᴵᴻᴬᴸ Wolfenstein" userId="215f646470bc261a" providerId="LiveId" clId="{AFCBB63E-7170-4D71-9793-D7574789DA5C}" dt="2021-05-28T11:26:05.857" v="4213" actId="478"/>
          <ac:spMkLst>
            <pc:docMk/>
            <pc:sldMk cId="3132807557" sldId="460"/>
            <ac:spMk id="15" creationId="{B6F6218F-B4B9-406F-B418-980485A9DCA8}"/>
          </ac:spMkLst>
        </pc:spChg>
        <pc:picChg chg="del mod">
          <ac:chgData name="Siniša ᵀᴴᴱ ᴼᴿᴵᴳᴵᴻᴬᴸ Wolfenstein" userId="215f646470bc261a" providerId="LiveId" clId="{AFCBB63E-7170-4D71-9793-D7574789DA5C}" dt="2021-05-28T11:26:00.939" v="4210" actId="478"/>
          <ac:picMkLst>
            <pc:docMk/>
            <pc:sldMk cId="3132807557" sldId="460"/>
            <ac:picMk id="2" creationId="{3C85C17C-2ED4-4E4F-A125-4D7A2CE46B84}"/>
          </ac:picMkLst>
        </pc:picChg>
        <pc:picChg chg="del mod">
          <ac:chgData name="Siniša ᵀᴴᴱ ᴼᴿᴵᴳᴵᴻᴬᴸ Wolfenstein" userId="215f646470bc261a" providerId="LiveId" clId="{AFCBB63E-7170-4D71-9793-D7574789DA5C}" dt="2021-05-28T11:26:01.640" v="4211" actId="478"/>
          <ac:picMkLst>
            <pc:docMk/>
            <pc:sldMk cId="3132807557" sldId="460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AFCBB63E-7170-4D71-9793-D7574789DA5C}" dt="2021-05-28T10:57:12.334" v="2900" actId="478"/>
          <ac:picMkLst>
            <pc:docMk/>
            <pc:sldMk cId="3132807557" sldId="460"/>
            <ac:picMk id="5" creationId="{6A512210-AF58-47BB-B9B9-18B451426F83}"/>
          </ac:picMkLst>
        </pc:picChg>
        <pc:picChg chg="add mod">
          <ac:chgData name="Siniša ᵀᴴᴱ ᴼᴿᴵᴳᴵᴻᴬᴸ Wolfenstein" userId="215f646470bc261a" providerId="LiveId" clId="{AFCBB63E-7170-4D71-9793-D7574789DA5C}" dt="2021-05-28T11:28:03.042" v="4245" actId="14100"/>
          <ac:picMkLst>
            <pc:docMk/>
            <pc:sldMk cId="3132807557" sldId="460"/>
            <ac:picMk id="1026" creationId="{8F499271-A67E-45D1-9B9E-664D1305DDE0}"/>
          </ac:picMkLst>
        </pc:picChg>
      </pc:sldChg>
      <pc:sldChg chg="delSp modSp add ord delAnim modAnim">
        <pc:chgData name="Siniša ᵀᴴᴱ ᴼᴿᴵᴳᴵᴻᴬᴸ Wolfenstein" userId="215f646470bc261a" providerId="LiveId" clId="{AFCBB63E-7170-4D71-9793-D7574789DA5C}" dt="2021-05-28T11:24:49.995" v="4200" actId="255"/>
        <pc:sldMkLst>
          <pc:docMk/>
          <pc:sldMk cId="2233544165" sldId="470"/>
        </pc:sldMkLst>
        <pc:spChg chg="mod">
          <ac:chgData name="Siniša ᵀᴴᴱ ᴼᴿᴵᴳᴵᴻᴬᴸ Wolfenstein" userId="215f646470bc261a" providerId="LiveId" clId="{AFCBB63E-7170-4D71-9793-D7574789DA5C}" dt="2021-05-28T11:13:52.905" v="3547" actId="20577"/>
          <ac:spMkLst>
            <pc:docMk/>
            <pc:sldMk cId="2233544165" sldId="4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AFCBB63E-7170-4D71-9793-D7574789DA5C}" dt="2021-05-28T11:24:49.995" v="4200" actId="255"/>
          <ac:spMkLst>
            <pc:docMk/>
            <pc:sldMk cId="2233544165" sldId="470"/>
            <ac:spMk id="6" creationId="{D59C0E6F-A8FA-4180-809C-0B238788105A}"/>
          </ac:spMkLst>
        </pc:spChg>
        <pc:spChg chg="del mod">
          <ac:chgData name="Siniša ᵀᴴᴱ ᴼᴿᴵᴳᴵᴻᴬᴸ Wolfenstein" userId="215f646470bc261a" providerId="LiveId" clId="{AFCBB63E-7170-4D71-9793-D7574789DA5C}" dt="2021-05-28T11:14:27.985" v="3549" actId="478"/>
          <ac:spMkLst>
            <pc:docMk/>
            <pc:sldMk cId="2233544165" sldId="470"/>
            <ac:spMk id="15" creationId="{DFBD22A1-A02D-4F8D-9AF9-39204A0B13C8}"/>
          </ac:spMkLst>
        </pc:spChg>
        <pc:spChg chg="del">
          <ac:chgData name="Siniša ᵀᴴᴱ ᴼᴿᴵᴳᴵᴻᴬᴸ Wolfenstein" userId="215f646470bc261a" providerId="LiveId" clId="{AFCBB63E-7170-4D71-9793-D7574789DA5C}" dt="2021-05-20T08:27:37.399" v="608" actId="478"/>
          <ac:spMkLst>
            <pc:docMk/>
            <pc:sldMk cId="2233544165" sldId="470"/>
            <ac:spMk id="16" creationId="{930C2CE5-F8D7-498D-BFEB-3661960B431C}"/>
          </ac:spMkLst>
        </pc:spChg>
        <pc:spChg chg="del">
          <ac:chgData name="Siniša ᵀᴴᴱ ᴼᴿᴵᴳᴵᴻᴬᴸ Wolfenstein" userId="215f646470bc261a" providerId="LiveId" clId="{AFCBB63E-7170-4D71-9793-D7574789DA5C}" dt="2021-05-20T08:27:38.909" v="609" actId="478"/>
          <ac:spMkLst>
            <pc:docMk/>
            <pc:sldMk cId="2233544165" sldId="470"/>
            <ac:spMk id="17" creationId="{497302EF-F016-42D5-968F-16263B9DA295}"/>
          </ac:spMkLst>
        </pc:spChg>
        <pc:spChg chg="del">
          <ac:chgData name="Siniša ᵀᴴᴱ ᴼᴿᴵᴳᴵᴻᴬᴸ Wolfenstein" userId="215f646470bc261a" providerId="LiveId" clId="{AFCBB63E-7170-4D71-9793-D7574789DA5C}" dt="2021-05-20T08:27:40.299" v="610" actId="478"/>
          <ac:spMkLst>
            <pc:docMk/>
            <pc:sldMk cId="2233544165" sldId="470"/>
            <ac:spMk id="25" creationId="{E38DB932-75AA-4F95-B4D3-41629EACA448}"/>
          </ac:spMkLst>
        </pc:spChg>
        <pc:spChg chg="del">
          <ac:chgData name="Siniša ᵀᴴᴱ ᴼᴿᴵᴳᴵᴻᴬᴸ Wolfenstein" userId="215f646470bc261a" providerId="LiveId" clId="{AFCBB63E-7170-4D71-9793-D7574789DA5C}" dt="2021-05-20T08:27:41.857" v="611" actId="478"/>
          <ac:spMkLst>
            <pc:docMk/>
            <pc:sldMk cId="2233544165" sldId="470"/>
            <ac:spMk id="26" creationId="{98F90BD9-EDE3-4061-979B-1D40A2D9FF5F}"/>
          </ac:spMkLst>
        </pc:spChg>
        <pc:picChg chg="mod">
          <ac:chgData name="Siniša ᵀᴴᴱ ᴼᴿᴵᴳᴵᴻᴬᴸ Wolfenstein" userId="215f646470bc261a" providerId="LiveId" clId="{AFCBB63E-7170-4D71-9793-D7574789DA5C}" dt="2021-05-28T11:14:21.074" v="3548" actId="14826"/>
          <ac:picMkLst>
            <pc:docMk/>
            <pc:sldMk cId="2233544165" sldId="4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AFCBB63E-7170-4D71-9793-D7574789DA5C}" dt="2021-05-28T11:18:30.305" v="3651" actId="1037"/>
          <ac:picMkLst>
            <pc:docMk/>
            <pc:sldMk cId="2233544165" sldId="470"/>
            <ac:picMk id="3" creationId="{DCB64642-CE4F-4D9C-A92A-9A8EF9D7D4F4}"/>
          </ac:picMkLst>
        </pc:picChg>
      </pc:sldChg>
      <pc:sldChg chg="delSp modSp add del delAnim modAnim">
        <pc:chgData name="Siniša ᵀᴴᴱ ᴼᴿᴵᴳᴵᴻᴬᴸ Wolfenstein" userId="215f646470bc261a" providerId="LiveId" clId="{AFCBB63E-7170-4D71-9793-D7574789DA5C}" dt="2021-05-28T11:25:09.440" v="4207" actId="2696"/>
        <pc:sldMkLst>
          <pc:docMk/>
          <pc:sldMk cId="4269398660" sldId="471"/>
        </pc:sldMkLst>
        <pc:spChg chg="mod">
          <ac:chgData name="Siniša ᵀᴴᴱ ᴼᴿᴵᴳᴵᴻᴬᴸ Wolfenstein" userId="215f646470bc261a" providerId="LiveId" clId="{AFCBB63E-7170-4D71-9793-D7574789DA5C}" dt="2021-05-21T07:12:03.179" v="2502" actId="20577"/>
          <ac:spMkLst>
            <pc:docMk/>
            <pc:sldMk cId="4269398660" sldId="471"/>
            <ac:spMk id="3" creationId="{B7889F66-CCBB-4BC4-8656-0552E49AE557}"/>
          </ac:spMkLst>
        </pc:spChg>
        <pc:spChg chg="del mod">
          <ac:chgData name="Siniša ᵀᴴᴱ ᴼᴿᴵᴳᴵᴻᴬᴸ Wolfenstein" userId="215f646470bc261a" providerId="LiveId" clId="{AFCBB63E-7170-4D71-9793-D7574789DA5C}" dt="2021-05-21T07:05:42.885" v="1533" actId="478"/>
          <ac:spMkLst>
            <pc:docMk/>
            <pc:sldMk cId="4269398660" sldId="471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1T07:04:59.259" v="1526" actId="1035"/>
          <ac:picMkLst>
            <pc:docMk/>
            <pc:sldMk cId="4269398660" sldId="471"/>
            <ac:picMk id="2" creationId="{8F0B890C-6670-40D9-BC5A-12739E4FF41E}"/>
          </ac:picMkLst>
        </pc:picChg>
      </pc:sldChg>
      <pc:sldChg chg="delSp new add del">
        <pc:chgData name="Siniša ᵀᴴᴱ ᴼᴿᴵᴳᴵᴻᴬᴸ Wolfenstein" userId="215f646470bc261a" providerId="LiveId" clId="{AFCBB63E-7170-4D71-9793-D7574789DA5C}" dt="2021-05-28T11:25:07.823" v="4203" actId="2696"/>
        <pc:sldMkLst>
          <pc:docMk/>
          <pc:sldMk cId="806764235" sldId="472"/>
        </pc:sldMkLst>
        <pc:spChg chg="del">
          <ac:chgData name="Siniša ᵀᴴᴱ ᴼᴿᴵᴳᴵᴻᴬᴸ Wolfenstein" userId="215f646470bc261a" providerId="LiveId" clId="{AFCBB63E-7170-4D71-9793-D7574789DA5C}" dt="2021-05-28T10:59:53.773" v="3064" actId="478"/>
          <ac:spMkLst>
            <pc:docMk/>
            <pc:sldMk cId="806764235" sldId="472"/>
            <ac:spMk id="2" creationId="{B1AF7B12-4C06-4E32-A569-448C5C5D43A7}"/>
          </ac:spMkLst>
        </pc:spChg>
        <pc:spChg chg="del">
          <ac:chgData name="Siniša ᵀᴴᴱ ᴼᴿᴵᴳᴵᴻᴬᴸ Wolfenstein" userId="215f646470bc261a" providerId="LiveId" clId="{AFCBB63E-7170-4D71-9793-D7574789DA5C}" dt="2021-05-28T10:59:53.773" v="3064" actId="478"/>
          <ac:spMkLst>
            <pc:docMk/>
            <pc:sldMk cId="806764235" sldId="472"/>
            <ac:spMk id="3" creationId="{06494155-7C32-4109-A031-75B7FF5CA216}"/>
          </ac:spMkLst>
        </pc:spChg>
      </pc:sldChg>
      <pc:sldChg chg="addSp delSp modSp add ord delAnim modAnim">
        <pc:chgData name="Siniša ᵀᴴᴱ ᴼᴿᴵᴳᴵᴻᴬᴸ Wolfenstein" userId="215f646470bc261a" providerId="LiveId" clId="{AFCBB63E-7170-4D71-9793-D7574789DA5C}" dt="2021-05-28T11:12:45.591" v="3543"/>
        <pc:sldMkLst>
          <pc:docMk/>
          <pc:sldMk cId="3445851181" sldId="473"/>
        </pc:sldMkLst>
        <pc:spChg chg="mod">
          <ac:chgData name="Siniša ᵀᴴᴱ ᴼᴿᴵᴳᴵᴻᴬᴸ Wolfenstein" userId="215f646470bc261a" providerId="LiveId" clId="{AFCBB63E-7170-4D71-9793-D7574789DA5C}" dt="2021-05-28T11:07:15.992" v="3191" actId="1076"/>
          <ac:spMkLst>
            <pc:docMk/>
            <pc:sldMk cId="3445851181" sldId="473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AFCBB63E-7170-4D71-9793-D7574789DA5C}" dt="2021-05-28T11:12:31.162" v="3542" actId="20577"/>
          <ac:spMkLst>
            <pc:docMk/>
            <pc:sldMk cId="3445851181" sldId="473"/>
            <ac:spMk id="6" creationId="{EA48BAC0-CBC3-44D5-8136-7EDBD782283C}"/>
          </ac:spMkLst>
        </pc:spChg>
        <pc:spChg chg="del mod">
          <ac:chgData name="Siniša ᵀᴴᴱ ᴼᴿᴵᴳᴵᴻᴬᴸ Wolfenstein" userId="215f646470bc261a" providerId="LiveId" clId="{AFCBB63E-7170-4D71-9793-D7574789DA5C}" dt="2021-05-28T11:06:26.179" v="3162" actId="478"/>
          <ac:spMkLst>
            <pc:docMk/>
            <pc:sldMk cId="3445851181" sldId="47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AFCBB63E-7170-4D71-9793-D7574789DA5C}" dt="2021-05-28T11:07:17.235" v="3192" actId="1076"/>
          <ac:picMkLst>
            <pc:docMk/>
            <pc:sldMk cId="3445851181" sldId="473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AFCBB63E-7170-4D71-9793-D7574789DA5C}" dt="2021-05-28T11:03:47.466" v="3084" actId="14100"/>
          <ac:picMkLst>
            <pc:docMk/>
            <pc:sldMk cId="3445851181" sldId="473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AFCBB63E-7170-4D71-9793-D7574789DA5C}" dt="2021-05-28T11:09:38.046" v="3406" actId="1076"/>
          <ac:picMkLst>
            <pc:docMk/>
            <pc:sldMk cId="3445851181" sldId="473"/>
            <ac:picMk id="5" creationId="{795C5013-EE2F-4BC9-AB84-E1CBDA5CC9FB}"/>
          </ac:picMkLst>
        </pc:picChg>
      </pc:sldChg>
      <pc:sldChg chg="modSp add ord modAnim">
        <pc:chgData name="Siniša ᵀᴴᴱ ᴼᴿᴵᴳᴵᴻᴬᴸ Wolfenstein" userId="215f646470bc261a" providerId="LiveId" clId="{AFCBB63E-7170-4D71-9793-D7574789DA5C}" dt="2021-05-28T11:25:04.779" v="4202" actId="20577"/>
        <pc:sldMkLst>
          <pc:docMk/>
          <pc:sldMk cId="1772661917" sldId="474"/>
        </pc:sldMkLst>
        <pc:spChg chg="mod">
          <ac:chgData name="Siniša ᵀᴴᴱ ᴼᴿᴵᴳᴵᴻᴬᴸ Wolfenstein" userId="215f646470bc261a" providerId="LiveId" clId="{AFCBB63E-7170-4D71-9793-D7574789DA5C}" dt="2021-05-28T11:20:19.289" v="3713" actId="20577"/>
          <ac:spMkLst>
            <pc:docMk/>
            <pc:sldMk cId="1772661917" sldId="474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AFCBB63E-7170-4D71-9793-D7574789DA5C}" dt="2021-05-28T11:25:04.779" v="4202" actId="20577"/>
          <ac:spMkLst>
            <pc:docMk/>
            <pc:sldMk cId="1772661917" sldId="474"/>
            <ac:spMk id="6" creationId="{EA48BAC0-CBC3-44D5-8136-7EDBD782283C}"/>
          </ac:spMkLst>
        </pc:spChg>
        <pc:picChg chg="mod">
          <ac:chgData name="Siniša ᵀᴴᴱ ᴼᴿᴵᴳᴵᴻᴬᴸ Wolfenstein" userId="215f646470bc261a" providerId="LiveId" clId="{AFCBB63E-7170-4D71-9793-D7574789DA5C}" dt="2021-05-28T11:20:23.432" v="3716" actId="1036"/>
          <ac:picMkLst>
            <pc:docMk/>
            <pc:sldMk cId="1772661917" sldId="474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AFCBB63E-7170-4D71-9793-D7574789DA5C}" dt="2021-05-28T11:18:34.787" v="3652" actId="14826"/>
          <ac:picMkLst>
            <pc:docMk/>
            <pc:sldMk cId="1772661917" sldId="47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AFCBB63E-7170-4D71-9793-D7574789DA5C}" dt="2021-05-28T11:21:25.132" v="3719" actId="1076"/>
          <ac:picMkLst>
            <pc:docMk/>
            <pc:sldMk cId="1772661917" sldId="474"/>
            <ac:picMk id="5" creationId="{795C5013-EE2F-4BC9-AB84-E1CBDA5CC9FB}"/>
          </ac:picMkLst>
        </pc:picChg>
      </pc:sldChg>
      <pc:sldChg chg="delSp modSp add delAnim modAnim">
        <pc:chgData name="Siniša ᵀᴴᴱ ᴼᴿᴵᴳᴵᴻᴬᴸ Wolfenstein" userId="215f646470bc261a" providerId="LiveId" clId="{AFCBB63E-7170-4D71-9793-D7574789DA5C}" dt="2021-05-28T11:26:40.770" v="4234" actId="1035"/>
        <pc:sldMkLst>
          <pc:docMk/>
          <pc:sldMk cId="268528206" sldId="475"/>
        </pc:sldMkLst>
        <pc:spChg chg="del">
          <ac:chgData name="Siniša ᵀᴴᴱ ᴼᴿᴵᴳᴵᴻᴬᴸ Wolfenstein" userId="215f646470bc261a" providerId="LiveId" clId="{AFCBB63E-7170-4D71-9793-D7574789DA5C}" dt="2021-05-28T11:26:27.865" v="4220" actId="478"/>
          <ac:spMkLst>
            <pc:docMk/>
            <pc:sldMk cId="268528206" sldId="475"/>
            <ac:spMk id="6" creationId="{FFE14C9D-F79A-42C0-87D5-7951E53F2573}"/>
          </ac:spMkLst>
        </pc:spChg>
        <pc:picChg chg="mod">
          <ac:chgData name="Siniša ᵀᴴᴱ ᴼᴿᴵᴳᴵᴻᴬᴸ Wolfenstein" userId="215f646470bc261a" providerId="LiveId" clId="{AFCBB63E-7170-4D71-9793-D7574789DA5C}" dt="2021-05-28T11:26:40.770" v="4234" actId="1035"/>
          <ac:picMkLst>
            <pc:docMk/>
            <pc:sldMk cId="268528206" sldId="47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AFCBB63E-7170-4D71-9793-D7574789DA5C}" dt="2021-05-28T11:26:34.265" v="4222" actId="1076"/>
          <ac:picMkLst>
            <pc:docMk/>
            <pc:sldMk cId="268528206" sldId="475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61C420B5-5330-4C88-A8DC-F000B8AA7C53}"/>
    <pc:docChg chg="undo custSel addSld delSld modSld">
      <pc:chgData name="Siniša ᵀᴴᴱ ᴼᴿᴵᴳᴵᴻᴬᴸ Wolfenstein" userId="215f646470bc261a" providerId="LiveId" clId="{61C420B5-5330-4C88-A8DC-F000B8AA7C53}" dt="2021-03-26T08:57:42.094" v="1717" actId="1036"/>
      <pc:docMkLst>
        <pc:docMk/>
      </pc:docMkLst>
      <pc:sldChg chg="modSp">
        <pc:chgData name="Siniša ᵀᴴᴱ ᴼᴿᴵᴳᴵᴻᴬᴸ Wolfenstein" userId="215f646470bc261a" providerId="LiveId" clId="{61C420B5-5330-4C88-A8DC-F000B8AA7C53}" dt="2021-03-26T08:14:06.747" v="15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61C420B5-5330-4C88-A8DC-F000B8AA7C53}" dt="2021-03-26T08:14:06.747" v="1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61C420B5-5330-4C88-A8DC-F000B8AA7C53}" dt="2021-03-26T08:13:54.385" v="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ᵀᴴᴱ ᴼᴿᴵᴳᴵᴻᴬᴸ Wolfenstein" userId="215f646470bc261a" providerId="LiveId" clId="{C3AA0AD0-6688-4B9A-839A-43ED772D456B}"/>
    <pc:docChg chg="undo custSel addSld delSld modSld sldOrd">
      <pc:chgData name="Siniša ᵀᴴᴱ ᴼᴿᴵᴳᴵᴻᴬᴸ Wolfenstein" userId="215f646470bc261a" providerId="LiveId" clId="{C3AA0AD0-6688-4B9A-839A-43ED772D456B}" dt="2021-05-28T12:37:07.404" v="2835"/>
      <pc:docMkLst>
        <pc:docMk/>
      </pc:docMkLst>
      <pc:sldChg chg="modSp">
        <pc:chgData name="Siniša ᵀᴴᴱ ᴼᴿᴵᴳᴵᴻᴬᴸ Wolfenstein" userId="215f646470bc261a" providerId="LiveId" clId="{C3AA0AD0-6688-4B9A-839A-43ED772D456B}" dt="2021-05-28T11:30:42.439" v="15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C3AA0AD0-6688-4B9A-839A-43ED772D456B}" dt="2021-05-28T11:30:36.497" v="0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ᵀᴴᴱ ᴼᴿᴵᴳᴵᴻᴬᴸ Wolfenstein" userId="215f646470bc261a" providerId="LiveId" clId="{C3AA0AD0-6688-4B9A-839A-43ED772D456B}" dt="2021-05-28T11:30:42.439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ᵀᴴᴱ ᴼᴿᴵᴳᴵᴻᴬᴸ Wolfenstein" userId="215f646470bc261a" providerId="LiveId" clId="{C3AA0AD0-6688-4B9A-839A-43ED772D456B}" dt="2021-05-28T12:30:15.129" v="2608" actId="1076"/>
        <pc:sldMkLst>
          <pc:docMk/>
          <pc:sldMk cId="3132807557" sldId="460"/>
        </pc:sldMkLst>
        <pc:spChg chg="add mod">
          <ac:chgData name="Siniša ᵀᴴᴱ ᴼᴿᴵᴳᴵᴻᴬᴸ Wolfenstein" userId="215f646470bc261a" providerId="LiveId" clId="{C3AA0AD0-6688-4B9A-839A-43ED772D456B}" dt="2021-05-28T12:07:02.683" v="1821" actId="1036"/>
          <ac:spMkLst>
            <pc:docMk/>
            <pc:sldMk cId="3132807557" sldId="460"/>
            <ac:spMk id="4" creationId="{3CBC826D-FFF1-4044-8FF5-D0FFDCBEDE41}"/>
          </ac:spMkLst>
        </pc:spChg>
        <pc:spChg chg="del mod">
          <ac:chgData name="Siniša ᵀᴴᴱ ᴼᴿᴵᴳᴵᴻᴬᴸ Wolfenstein" userId="215f646470bc261a" providerId="LiveId" clId="{C3AA0AD0-6688-4B9A-839A-43ED772D456B}" dt="2021-05-28T11:37:23.846" v="217" actId="21"/>
          <ac:spMkLst>
            <pc:docMk/>
            <pc:sldMk cId="3132807557" sldId="460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C3AA0AD0-6688-4B9A-839A-43ED772D456B}" dt="2021-05-28T12:07:08.465" v="1844" actId="1036"/>
          <ac:spMkLst>
            <pc:docMk/>
            <pc:sldMk cId="3132807557" sldId="460"/>
            <ac:spMk id="7" creationId="{2350E975-E792-4FC4-A4C1-0FBE5CE08751}"/>
          </ac:spMkLst>
        </pc:spChg>
        <pc:spChg chg="add mod">
          <ac:chgData name="Siniša ᵀᴴᴱ ᴼᴿᴵᴳᴵᴻᴬᴸ Wolfenstein" userId="215f646470bc261a" providerId="LiveId" clId="{C3AA0AD0-6688-4B9A-839A-43ED772D456B}" dt="2021-05-28T12:07:08.465" v="1844" actId="1036"/>
          <ac:spMkLst>
            <pc:docMk/>
            <pc:sldMk cId="3132807557" sldId="460"/>
            <ac:spMk id="10" creationId="{1E4BEE1C-F1FC-4A92-A056-055514DEE143}"/>
          </ac:spMkLst>
        </pc:spChg>
        <pc:spChg chg="add mod">
          <ac:chgData name="Siniša ᵀᴴᴱ ᴼᴿᴵᴳᴵᴻᴬᴸ Wolfenstein" userId="215f646470bc261a" providerId="LiveId" clId="{C3AA0AD0-6688-4B9A-839A-43ED772D456B}" dt="2021-05-28T12:07:12.065" v="1845" actId="1076"/>
          <ac:spMkLst>
            <pc:docMk/>
            <pc:sldMk cId="3132807557" sldId="460"/>
            <ac:spMk id="14" creationId="{5BCC68E4-AE09-41FD-8035-C6A685B25A02}"/>
          </ac:spMkLst>
        </pc:spChg>
        <pc:spChg chg="add mod">
          <ac:chgData name="Siniša ᵀᴴᴱ ᴼᴿᴵᴳᴵᴻᴬᴸ Wolfenstein" userId="215f646470bc261a" providerId="LiveId" clId="{C3AA0AD0-6688-4B9A-839A-43ED772D456B}" dt="2021-05-28T12:30:15.129" v="2608" actId="1076"/>
          <ac:spMkLst>
            <pc:docMk/>
            <pc:sldMk cId="3132807557" sldId="460"/>
            <ac:spMk id="17" creationId="{45509C03-DAE8-458E-A098-C393D9DDD339}"/>
          </ac:spMkLst>
        </pc:spChg>
        <pc:picChg chg="add mod">
          <ac:chgData name="Siniša ᵀᴴᴱ ᴼᴿᴵᴳᴵᴻᴬᴸ Wolfenstein" userId="215f646470bc261a" providerId="LiveId" clId="{C3AA0AD0-6688-4B9A-839A-43ED772D456B}" dt="2021-05-28T12:07:02.683" v="1821" actId="1036"/>
          <ac:picMkLst>
            <pc:docMk/>
            <pc:sldMk cId="3132807557" sldId="460"/>
            <ac:picMk id="2" creationId="{9A1F1869-417F-494B-826F-E35655477B19}"/>
          </ac:picMkLst>
        </pc:picChg>
        <pc:picChg chg="add mod">
          <ac:chgData name="Siniša ᵀᴴᴱ ᴼᴿᴵᴳᴵᴻᴬᴸ Wolfenstein" userId="215f646470bc261a" providerId="LiveId" clId="{C3AA0AD0-6688-4B9A-839A-43ED772D456B}" dt="2021-05-28T12:07:02.683" v="1821" actId="1036"/>
          <ac:picMkLst>
            <pc:docMk/>
            <pc:sldMk cId="3132807557" sldId="460"/>
            <ac:picMk id="3" creationId="{3DB8AFAA-A2ED-4DEC-82A5-9615E6CC0CFC}"/>
          </ac:picMkLst>
        </pc:picChg>
        <pc:picChg chg="add mod">
          <ac:chgData name="Siniša ᵀᴴᴱ ᴼᴿᴵᴳᴵᴻᴬᴸ Wolfenstein" userId="215f646470bc261a" providerId="LiveId" clId="{C3AA0AD0-6688-4B9A-839A-43ED772D456B}" dt="2021-05-28T12:07:08.465" v="1844" actId="1036"/>
          <ac:picMkLst>
            <pc:docMk/>
            <pc:sldMk cId="3132807557" sldId="460"/>
            <ac:picMk id="5" creationId="{B44C5570-850E-4C83-AAAD-755EAE94F81B}"/>
          </ac:picMkLst>
        </pc:picChg>
        <pc:picChg chg="add mod">
          <ac:chgData name="Siniša ᵀᴴᴱ ᴼᴿᴵᴳᴵᴻᴬᴸ Wolfenstein" userId="215f646470bc261a" providerId="LiveId" clId="{C3AA0AD0-6688-4B9A-839A-43ED772D456B}" dt="2021-05-28T12:07:08.465" v="1844" actId="1036"/>
          <ac:picMkLst>
            <pc:docMk/>
            <pc:sldMk cId="3132807557" sldId="460"/>
            <ac:picMk id="8" creationId="{1979A613-7FAA-45F5-93F0-D5D9ED625ADE}"/>
          </ac:picMkLst>
        </pc:picChg>
        <pc:picChg chg="add mod">
          <ac:chgData name="Siniša ᵀᴴᴱ ᴼᴿᴵᴳᴵᴻᴬᴸ Wolfenstein" userId="215f646470bc261a" providerId="LiveId" clId="{C3AA0AD0-6688-4B9A-839A-43ED772D456B}" dt="2021-05-28T12:07:08.465" v="1844" actId="1036"/>
          <ac:picMkLst>
            <pc:docMk/>
            <pc:sldMk cId="3132807557" sldId="460"/>
            <ac:picMk id="9" creationId="{E67CE5F9-D8C6-4957-AFA6-78BC8705145E}"/>
          </ac:picMkLst>
        </pc:picChg>
        <pc:picChg chg="add del mod">
          <ac:chgData name="Siniša ᵀᴴᴱ ᴼᴿᴵᴳᴵᴻᴬᴸ Wolfenstein" userId="215f646470bc261a" providerId="LiveId" clId="{C3AA0AD0-6688-4B9A-839A-43ED772D456B}" dt="2021-05-28T12:04:09.270" v="1667"/>
          <ac:picMkLst>
            <pc:docMk/>
            <pc:sldMk cId="3132807557" sldId="460"/>
            <ac:picMk id="11" creationId="{700BBC1F-0D0A-4A96-9415-C89718E9D282}"/>
          </ac:picMkLst>
        </pc:picChg>
        <pc:picChg chg="add mod">
          <ac:chgData name="Siniša ᵀᴴᴱ ᴼᴿᴵᴳᴵᴻᴬᴸ Wolfenstein" userId="215f646470bc261a" providerId="LiveId" clId="{C3AA0AD0-6688-4B9A-839A-43ED772D456B}" dt="2021-05-28T12:07:08.465" v="1844" actId="1036"/>
          <ac:picMkLst>
            <pc:docMk/>
            <pc:sldMk cId="3132807557" sldId="460"/>
            <ac:picMk id="12" creationId="{7772A3AD-3599-4705-9651-DE090235CF3B}"/>
          </ac:picMkLst>
        </pc:picChg>
        <pc:picChg chg="add mod">
          <ac:chgData name="Siniša ᵀᴴᴱ ᴼᴿᴵᴳᴵᴻᴬᴸ Wolfenstein" userId="215f646470bc261a" providerId="LiveId" clId="{C3AA0AD0-6688-4B9A-839A-43ED772D456B}" dt="2021-05-28T12:07:02.683" v="1821" actId="1036"/>
          <ac:picMkLst>
            <pc:docMk/>
            <pc:sldMk cId="3132807557" sldId="460"/>
            <ac:picMk id="15" creationId="{000BBC4A-29F8-4459-94D9-96F3F320785A}"/>
          </ac:picMkLst>
        </pc:picChg>
        <pc:picChg chg="add mod">
          <ac:chgData name="Siniša ᵀᴴᴱ ᴼᴿᴵᴳᴵᴻᴬᴸ Wolfenstein" userId="215f646470bc261a" providerId="LiveId" clId="{C3AA0AD0-6688-4B9A-839A-43ED772D456B}" dt="2021-05-28T12:07:02.683" v="1821" actId="1036"/>
          <ac:picMkLst>
            <pc:docMk/>
            <pc:sldMk cId="3132807557" sldId="460"/>
            <ac:picMk id="16" creationId="{16680722-8397-4585-9A8F-507E8D91D270}"/>
          </ac:picMkLst>
        </pc:picChg>
        <pc:picChg chg="del">
          <ac:chgData name="Siniša ᵀᴴᴱ ᴼᴿᴵᴳᴵᴻᴬᴸ Wolfenstein" userId="215f646470bc261a" providerId="LiveId" clId="{C3AA0AD0-6688-4B9A-839A-43ED772D456B}" dt="2021-05-28T11:37:04.034" v="213" actId="478"/>
          <ac:picMkLst>
            <pc:docMk/>
            <pc:sldMk cId="3132807557" sldId="460"/>
            <ac:picMk id="1026" creationId="{8F499271-A67E-45D1-9B9E-664D1305DDE0}"/>
          </ac:picMkLst>
        </pc:picChg>
      </pc:sldChg>
      <pc:sldChg chg="addSp delSp modSp ord delAnim modAnim">
        <pc:chgData name="Siniša ᵀᴴᴱ ᴼᴿᴵᴳᴵᴻᴬᴸ Wolfenstein" userId="215f646470bc261a" providerId="LiveId" clId="{C3AA0AD0-6688-4B9A-839A-43ED772D456B}" dt="2021-05-28T12:29:44.441" v="2604"/>
        <pc:sldMkLst>
          <pc:docMk/>
          <pc:sldMk cId="2233544165" sldId="470"/>
        </pc:sldMkLst>
        <pc:spChg chg="mod">
          <ac:chgData name="Siniša ᵀᴴᴱ ᴼᴿᴵᴳᴵᴻᴬᴸ Wolfenstein" userId="215f646470bc261a" providerId="LiveId" clId="{C3AA0AD0-6688-4B9A-839A-43ED772D456B}" dt="2021-05-28T12:19:41.521" v="1920" actId="20577"/>
          <ac:spMkLst>
            <pc:docMk/>
            <pc:sldMk cId="2233544165" sldId="4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C3AA0AD0-6688-4B9A-839A-43ED772D456B}" dt="2021-05-28T12:27:24.524" v="2523" actId="20577"/>
          <ac:spMkLst>
            <pc:docMk/>
            <pc:sldMk cId="2233544165" sldId="470"/>
            <ac:spMk id="6" creationId="{D59C0E6F-A8FA-4180-809C-0B238788105A}"/>
          </ac:spMkLst>
        </pc:spChg>
        <pc:spChg chg="add del mod">
          <ac:chgData name="Siniša ᵀᴴᴱ ᴼᴿᴵᴳᴵᴻᴬᴸ Wolfenstein" userId="215f646470bc261a" providerId="LiveId" clId="{C3AA0AD0-6688-4B9A-839A-43ED772D456B}" dt="2021-05-28T12:29:36.207" v="2602" actId="21"/>
          <ac:spMkLst>
            <pc:docMk/>
            <pc:sldMk cId="2233544165" sldId="470"/>
            <ac:spMk id="7" creationId="{06C13430-923A-422C-BA46-DB66C4F2775C}"/>
          </ac:spMkLst>
        </pc:spChg>
        <pc:picChg chg="mod ord">
          <ac:chgData name="Siniša ᵀᴴᴱ ᴼᴿᴵᴳᴵᴻᴬᴸ Wolfenstein" userId="215f646470bc261a" providerId="LiveId" clId="{C3AA0AD0-6688-4B9A-839A-43ED772D456B}" dt="2021-05-28T12:29:38.408" v="2603" actId="1076"/>
          <ac:picMkLst>
            <pc:docMk/>
            <pc:sldMk cId="2233544165" sldId="470"/>
            <ac:picMk id="2" creationId="{364F0D10-6C93-4798-9B51-775114644404}"/>
          </ac:picMkLst>
        </pc:picChg>
        <pc:picChg chg="mod ord">
          <ac:chgData name="Siniša ᵀᴴᴱ ᴼᴿᴵᴳᴵᴻᴬᴸ Wolfenstein" userId="215f646470bc261a" providerId="LiveId" clId="{C3AA0AD0-6688-4B9A-839A-43ED772D456B}" dt="2021-05-28T12:27:28.286" v="2529" actId="1038"/>
          <ac:picMkLst>
            <pc:docMk/>
            <pc:sldMk cId="2233544165" sldId="470"/>
            <ac:picMk id="3" creationId="{DCB64642-CE4F-4D9C-A92A-9A8EF9D7D4F4}"/>
          </ac:picMkLst>
        </pc:picChg>
      </pc:sldChg>
      <pc:sldChg chg="modSp del">
        <pc:chgData name="Siniša ᵀᴴᴱ ᴼᴿᴵᴳᴵᴻᴬᴸ Wolfenstein" userId="215f646470bc261a" providerId="LiveId" clId="{C3AA0AD0-6688-4B9A-839A-43ED772D456B}" dt="2021-05-28T12:35:18.950" v="2822" actId="2696"/>
        <pc:sldMkLst>
          <pc:docMk/>
          <pc:sldMk cId="3445851181" sldId="473"/>
        </pc:sldMkLst>
        <pc:picChg chg="mod">
          <ac:chgData name="Siniša ᵀᴴᴱ ᴼᴿᴵᴳᴵᴻᴬᴸ Wolfenstein" userId="215f646470bc261a" providerId="LiveId" clId="{C3AA0AD0-6688-4B9A-839A-43ED772D456B}" dt="2021-05-28T12:21:03.556" v="1926" actId="14826"/>
          <ac:picMkLst>
            <pc:docMk/>
            <pc:sldMk cId="3445851181" sldId="473"/>
            <ac:picMk id="4" creationId="{1B2619D9-4F98-4A11-8FFE-57C7EB1F529A}"/>
          </ac:picMkLst>
        </pc:picChg>
      </pc:sldChg>
      <pc:sldChg chg="addSp delSp modSp ord delAnim modAnim">
        <pc:chgData name="Siniša ᵀᴴᴱ ᴼᴿᴵᴳᴵᴻᴬᴸ Wolfenstein" userId="215f646470bc261a" providerId="LiveId" clId="{C3AA0AD0-6688-4B9A-839A-43ED772D456B}" dt="2021-05-28T12:37:07.404" v="2835"/>
        <pc:sldMkLst>
          <pc:docMk/>
          <pc:sldMk cId="1772661917" sldId="474"/>
        </pc:sldMkLst>
        <pc:spChg chg="del">
          <ac:chgData name="Siniša ᵀᴴᴱ ᴼᴿᴵᴳᴵᴻᴬᴸ Wolfenstein" userId="215f646470bc261a" providerId="LiveId" clId="{C3AA0AD0-6688-4B9A-839A-43ED772D456B}" dt="2021-05-28T11:50:35.110" v="938" actId="478"/>
          <ac:spMkLst>
            <pc:docMk/>
            <pc:sldMk cId="1772661917" sldId="474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C3AA0AD0-6688-4B9A-839A-43ED772D456B}" dt="2021-05-28T11:54:27.214" v="1389" actId="14100"/>
          <ac:spMkLst>
            <pc:docMk/>
            <pc:sldMk cId="1772661917" sldId="474"/>
            <ac:spMk id="6" creationId="{EA48BAC0-CBC3-44D5-8136-7EDBD782283C}"/>
          </ac:spMkLst>
        </pc:spChg>
        <pc:spChg chg="add del mod">
          <ac:chgData name="Siniša ᵀᴴᴱ ᴼᴿᴵᴳᴵᴻᴬᴸ Wolfenstein" userId="215f646470bc261a" providerId="LiveId" clId="{C3AA0AD0-6688-4B9A-839A-43ED772D456B}" dt="2021-05-28T11:50:36.817" v="939" actId="478"/>
          <ac:spMkLst>
            <pc:docMk/>
            <pc:sldMk cId="1772661917" sldId="474"/>
            <ac:spMk id="8" creationId="{017D4DC7-C102-4CB3-8896-CF3635B6DB63}"/>
          </ac:spMkLst>
        </pc:spChg>
        <pc:picChg chg="del">
          <ac:chgData name="Siniša ᵀᴴᴱ ᴼᴿᴵᴳᴵᴻᴬᴸ Wolfenstein" userId="215f646470bc261a" providerId="LiveId" clId="{C3AA0AD0-6688-4B9A-839A-43ED772D456B}" dt="2021-05-28T11:50:33.141" v="937" actId="478"/>
          <ac:picMkLst>
            <pc:docMk/>
            <pc:sldMk cId="1772661917" sldId="474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C3AA0AD0-6688-4B9A-839A-43ED772D456B}" dt="2021-05-28T12:36:48.277" v="2831" actId="1076"/>
          <ac:picMkLst>
            <pc:docMk/>
            <pc:sldMk cId="1772661917" sldId="47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C3AA0AD0-6688-4B9A-839A-43ED772D456B}" dt="2021-05-28T11:54:20.583" v="1387" actId="1076"/>
          <ac:picMkLst>
            <pc:docMk/>
            <pc:sldMk cId="1772661917" sldId="474"/>
            <ac:picMk id="5" creationId="{795C5013-EE2F-4BC9-AB84-E1CBDA5CC9FB}"/>
          </ac:picMkLst>
        </pc:picChg>
      </pc:sldChg>
      <pc:sldChg chg="addSp modSp ord modAnim">
        <pc:chgData name="Siniša ᵀᴴᴱ ᴼᴿᴵᴳᴵᴻᴬᴸ Wolfenstein" userId="215f646470bc261a" providerId="LiveId" clId="{C3AA0AD0-6688-4B9A-839A-43ED772D456B}" dt="2021-05-28T11:44:16.506" v="737" actId="1035"/>
        <pc:sldMkLst>
          <pc:docMk/>
          <pc:sldMk cId="268528206" sldId="475"/>
        </pc:sldMkLst>
        <pc:spChg chg="mod">
          <ac:chgData name="Siniša ᵀᴴᴱ ᴼᴿᴵᴳᴵᴻᴬᴸ Wolfenstein" userId="215f646470bc261a" providerId="LiveId" clId="{C3AA0AD0-6688-4B9A-839A-43ED772D456B}" dt="2021-05-28T11:38:36.850" v="232" actId="20577"/>
          <ac:spMkLst>
            <pc:docMk/>
            <pc:sldMk cId="268528206" sldId="475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C3AA0AD0-6688-4B9A-839A-43ED772D456B}" dt="2021-05-28T11:37:31.237" v="220" actId="14100"/>
          <ac:spMkLst>
            <pc:docMk/>
            <pc:sldMk cId="268528206" sldId="475"/>
            <ac:spMk id="6" creationId="{BA7B0E4A-51E2-4F21-8C6D-C537A407E303}"/>
          </ac:spMkLst>
        </pc:spChg>
        <pc:spChg chg="mod">
          <ac:chgData name="Siniša ᵀᴴᴱ ᴼᴿᴵᴳᴵᴻᴬᴸ Wolfenstein" userId="215f646470bc261a" providerId="LiveId" clId="{C3AA0AD0-6688-4B9A-839A-43ED772D456B}" dt="2021-05-28T11:44:14.129" v="731" actId="14100"/>
          <ac:spMkLst>
            <pc:docMk/>
            <pc:sldMk cId="268528206" sldId="475"/>
            <ac:spMk id="15" creationId="{B6F6218F-B4B9-406F-B418-980485A9DCA8}"/>
          </ac:spMkLst>
        </pc:spChg>
        <pc:picChg chg="mod ord">
          <ac:chgData name="Siniša ᵀᴴᴱ ᴼᴿᴵᴳᴵᴻᴬᴸ Wolfenstein" userId="215f646470bc261a" providerId="LiveId" clId="{C3AA0AD0-6688-4B9A-839A-43ED772D456B}" dt="2021-05-28T11:44:16.506" v="737" actId="1035"/>
          <ac:picMkLst>
            <pc:docMk/>
            <pc:sldMk cId="268528206" sldId="475"/>
            <ac:picMk id="2" creationId="{3C85C17C-2ED4-4E4F-A125-4D7A2CE46B84}"/>
          </ac:picMkLst>
        </pc:picChg>
        <pc:picChg chg="mod ord">
          <ac:chgData name="Siniša ᵀᴴᴱ ᴼᴿᴵᴳᴵᴻᴬᴸ Wolfenstein" userId="215f646470bc261a" providerId="LiveId" clId="{C3AA0AD0-6688-4B9A-839A-43ED772D456B}" dt="2021-05-28T11:39:12.390" v="233" actId="1076"/>
          <ac:picMkLst>
            <pc:docMk/>
            <pc:sldMk cId="268528206" sldId="475"/>
            <ac:picMk id="4" creationId="{1B2619D9-4F98-4A11-8FFE-57C7EB1F529A}"/>
          </ac:picMkLst>
        </pc:picChg>
      </pc:sldChg>
      <pc:sldChg chg="addSp delSp modSp add ord delAnim modAnim">
        <pc:chgData name="Siniša ᵀᴴᴱ ᴼᴿᴵᴳᴵᴻᴬᴸ Wolfenstein" userId="215f646470bc261a" providerId="LiveId" clId="{C3AA0AD0-6688-4B9A-839A-43ED772D456B}" dt="2021-05-28T12:36:08.584" v="2827"/>
        <pc:sldMkLst>
          <pc:docMk/>
          <pc:sldMk cId="725919519" sldId="476"/>
        </pc:sldMkLst>
        <pc:spChg chg="mod">
          <ac:chgData name="Siniša ᵀᴴᴱ ᴼᴿᴵᴳᴵᴻᴬᴸ Wolfenstein" userId="215f646470bc261a" providerId="LiveId" clId="{C3AA0AD0-6688-4B9A-839A-43ED772D456B}" dt="2021-05-28T11:47:42.585" v="859" actId="114"/>
          <ac:spMkLst>
            <pc:docMk/>
            <pc:sldMk cId="725919519" sldId="476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C3AA0AD0-6688-4B9A-839A-43ED772D456B}" dt="2021-05-28T11:44:35.413" v="742" actId="478"/>
          <ac:spMkLst>
            <pc:docMk/>
            <pc:sldMk cId="725919519" sldId="476"/>
            <ac:spMk id="6" creationId="{EA48BAC0-CBC3-44D5-8136-7EDBD782283C}"/>
          </ac:spMkLst>
        </pc:spChg>
        <pc:spChg chg="add mod">
          <ac:chgData name="Siniša ᵀᴴᴱ ᴼᴿᴵᴳᴵᴻᴬᴸ Wolfenstein" userId="215f646470bc261a" providerId="LiveId" clId="{C3AA0AD0-6688-4B9A-839A-43ED772D456B}" dt="2021-05-28T11:50:05.764" v="931" actId="14100"/>
          <ac:spMkLst>
            <pc:docMk/>
            <pc:sldMk cId="725919519" sldId="476"/>
            <ac:spMk id="7" creationId="{B7A30BCA-6494-4E9A-A3B1-B7DA27249D96}"/>
          </ac:spMkLst>
        </pc:spChg>
        <pc:picChg chg="mod">
          <ac:chgData name="Siniša ᵀᴴᴱ ᴼᴿᴵᴳᴵᴻᴬᴸ Wolfenstein" userId="215f646470bc261a" providerId="LiveId" clId="{C3AA0AD0-6688-4B9A-839A-43ED772D456B}" dt="2021-05-28T12:28:02.288" v="2534" actId="1076"/>
          <ac:picMkLst>
            <pc:docMk/>
            <pc:sldMk cId="725919519" sldId="476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C3AA0AD0-6688-4B9A-839A-43ED772D456B}" dt="2021-05-28T12:27:55.442" v="2533" actId="1076"/>
          <ac:picMkLst>
            <pc:docMk/>
            <pc:sldMk cId="725919519" sldId="476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C3AA0AD0-6688-4B9A-839A-43ED772D456B}" dt="2021-05-28T11:44:33.679" v="741" actId="478"/>
          <ac:picMkLst>
            <pc:docMk/>
            <pc:sldMk cId="725919519" sldId="476"/>
            <ac:picMk id="5" creationId="{795C5013-EE2F-4BC9-AB84-E1CBDA5CC9FB}"/>
          </ac:picMkLst>
        </pc:picChg>
      </pc:sldChg>
      <pc:sldChg chg="modSp add del ord">
        <pc:chgData name="Siniša ᵀᴴᴱ ᴼᴿᴵᴳᴵᴻᴬᴸ Wolfenstein" userId="215f646470bc261a" providerId="LiveId" clId="{C3AA0AD0-6688-4B9A-839A-43ED772D456B}" dt="2021-05-28T12:35:19.453" v="2823" actId="2696"/>
        <pc:sldMkLst>
          <pc:docMk/>
          <pc:sldMk cId="1392349482" sldId="477"/>
        </pc:sldMkLst>
        <pc:picChg chg="mod">
          <ac:chgData name="Siniša ᵀᴴᴱ ᴼᴿᴵᴳᴵᴻᴬᴸ Wolfenstein" userId="215f646470bc261a" providerId="LiveId" clId="{C3AA0AD0-6688-4B9A-839A-43ED772D456B}" dt="2021-05-28T12:21:07.382" v="1927" actId="14826"/>
          <ac:picMkLst>
            <pc:docMk/>
            <pc:sldMk cId="1392349482" sldId="477"/>
            <ac:picMk id="4" creationId="{1B2619D9-4F98-4A11-8FFE-57C7EB1F529A}"/>
          </ac:picMkLst>
        </pc:picChg>
      </pc:sldChg>
      <pc:sldChg chg="addSp delSp modSp new add del modAnim">
        <pc:chgData name="Siniša ᵀᴴᴱ ᴼᴿᴵᴳᴵᴻᴬᴸ Wolfenstein" userId="215f646470bc261a" providerId="LiveId" clId="{C3AA0AD0-6688-4B9A-839A-43ED772D456B}" dt="2021-05-28T12:19:47.480" v="1921" actId="2696"/>
        <pc:sldMkLst>
          <pc:docMk/>
          <pc:sldMk cId="975572022" sldId="478"/>
        </pc:sldMkLst>
        <pc:spChg chg="del">
          <ac:chgData name="Siniša ᵀᴴᴱ ᴼᴿᴵᴳᴵᴻᴬᴸ Wolfenstein" userId="215f646470bc261a" providerId="LiveId" clId="{C3AA0AD0-6688-4B9A-839A-43ED772D456B}" dt="2021-05-28T12:07:17.509" v="1848" actId="478"/>
          <ac:spMkLst>
            <pc:docMk/>
            <pc:sldMk cId="975572022" sldId="478"/>
            <ac:spMk id="2" creationId="{CD735E13-6841-4FB9-B1BA-706286BB12A5}"/>
          </ac:spMkLst>
        </pc:spChg>
        <pc:spChg chg="del">
          <ac:chgData name="Siniša ᵀᴴᴱ ᴼᴿᴵᴳᴵᴻᴬᴸ Wolfenstein" userId="215f646470bc261a" providerId="LiveId" clId="{C3AA0AD0-6688-4B9A-839A-43ED772D456B}" dt="2021-05-28T12:07:17.509" v="1848" actId="478"/>
          <ac:spMkLst>
            <pc:docMk/>
            <pc:sldMk cId="975572022" sldId="478"/>
            <ac:spMk id="3" creationId="{AFF5F135-4C26-4B3F-9F88-98DD7741A122}"/>
          </ac:spMkLst>
        </pc:spChg>
        <pc:spChg chg="add mod">
          <ac:chgData name="Siniša ᵀᴴᴱ ᴼᴿᴵᴳᴵᴻᴬᴸ Wolfenstein" userId="215f646470bc261a" providerId="LiveId" clId="{C3AA0AD0-6688-4B9A-839A-43ED772D456B}" dt="2021-05-28T12:18:17.655" v="1903" actId="1076"/>
          <ac:spMkLst>
            <pc:docMk/>
            <pc:sldMk cId="975572022" sldId="478"/>
            <ac:spMk id="4" creationId="{19A5E3D2-A75F-418E-BB05-09A95A270827}"/>
          </ac:spMkLst>
        </pc:spChg>
      </pc:sldChg>
      <pc:sldChg chg="delSp new add del">
        <pc:chgData name="Siniša ᵀᴴᴱ ᴼᴿᴵᴳᴵᴻᴬᴸ Wolfenstein" userId="215f646470bc261a" providerId="LiveId" clId="{C3AA0AD0-6688-4B9A-839A-43ED772D456B}" dt="2021-05-28T12:35:18.212" v="2821" actId="2696"/>
        <pc:sldMkLst>
          <pc:docMk/>
          <pc:sldMk cId="3941887401" sldId="478"/>
        </pc:sldMkLst>
        <pc:spChg chg="del">
          <ac:chgData name="Siniša ᵀᴴᴱ ᴼᴿᴵᴳᴵᴻᴬᴸ Wolfenstein" userId="215f646470bc261a" providerId="LiveId" clId="{C3AA0AD0-6688-4B9A-839A-43ED772D456B}" dt="2021-05-28T12:19:54.341" v="1925" actId="478"/>
          <ac:spMkLst>
            <pc:docMk/>
            <pc:sldMk cId="3941887401" sldId="478"/>
            <ac:spMk id="2" creationId="{711E74E7-D789-483E-97A1-576ABE755638}"/>
          </ac:spMkLst>
        </pc:spChg>
        <pc:spChg chg="del">
          <ac:chgData name="Siniša ᵀᴴᴱ ᴼᴿᴵᴳᴵᴻᴬᴸ Wolfenstein" userId="215f646470bc261a" providerId="LiveId" clId="{C3AA0AD0-6688-4B9A-839A-43ED772D456B}" dt="2021-05-28T12:19:54.341" v="1925" actId="478"/>
          <ac:spMkLst>
            <pc:docMk/>
            <pc:sldMk cId="3941887401" sldId="478"/>
            <ac:spMk id="3" creationId="{948226B7-755B-4648-A21C-CDE02FBA3329}"/>
          </ac:spMkLst>
        </pc:spChg>
      </pc:sldChg>
      <pc:sldChg chg="addSp delSp modSp add delAnim modAnim">
        <pc:chgData name="Siniša ᵀᴴᴱ ᴼᴿᴵᴳᴵᴻᴬᴸ Wolfenstein" userId="215f646470bc261a" providerId="LiveId" clId="{C3AA0AD0-6688-4B9A-839A-43ED772D456B}" dt="2021-05-28T12:35:27.503" v="2825"/>
        <pc:sldMkLst>
          <pc:docMk/>
          <pc:sldMk cId="3456880536" sldId="479"/>
        </pc:sldMkLst>
        <pc:spChg chg="mod">
          <ac:chgData name="Siniša ᵀᴴᴱ ᴼᴿᴵᴳᴵᴻᴬᴸ Wolfenstein" userId="215f646470bc261a" providerId="LiveId" clId="{C3AA0AD0-6688-4B9A-839A-43ED772D456B}" dt="2021-05-28T12:34:51.989" v="2803" actId="20577"/>
          <ac:spMkLst>
            <pc:docMk/>
            <pc:sldMk cId="3456880536" sldId="479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C3AA0AD0-6688-4B9A-839A-43ED772D456B}" dt="2021-05-28T12:29:06.346" v="2546" actId="478"/>
          <ac:spMkLst>
            <pc:docMk/>
            <pc:sldMk cId="3456880536" sldId="479"/>
            <ac:spMk id="7" creationId="{B7A30BCA-6494-4E9A-A3B1-B7DA27249D96}"/>
          </ac:spMkLst>
        </pc:spChg>
        <pc:picChg chg="mod">
          <ac:chgData name="Siniša ᵀᴴᴱ ᴼᴿᴵᴳᴵᴻᴬᴸ Wolfenstein" userId="215f646470bc261a" providerId="LiveId" clId="{C3AA0AD0-6688-4B9A-839A-43ED772D456B}" dt="2021-05-28T12:32:06.951" v="2612" actId="1076"/>
          <ac:picMkLst>
            <pc:docMk/>
            <pc:sldMk cId="3456880536" sldId="479"/>
            <ac:picMk id="2" creationId="{8F0B890C-6670-40D9-BC5A-12739E4FF41E}"/>
          </ac:picMkLst>
        </pc:picChg>
        <pc:picChg chg="mod">
          <ac:chgData name="Siniša ᵀᴴᴱ ᴼᴿᴵᴳᴵᴻᴬᴸ Wolfenstein" userId="215f646470bc261a" providerId="LiveId" clId="{C3AA0AD0-6688-4B9A-839A-43ED772D456B}" dt="2021-05-28T12:28:24.036" v="2537" actId="14826"/>
          <ac:picMkLst>
            <pc:docMk/>
            <pc:sldMk cId="3456880536" sldId="47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C3AA0AD0-6688-4B9A-839A-43ED772D456B}" dt="2021-05-28T12:35:16.077" v="2820" actId="1038"/>
          <ac:picMkLst>
            <pc:docMk/>
            <pc:sldMk cId="3456880536" sldId="479"/>
            <ac:picMk id="5" creationId="{0555FEB4-3FFA-4F75-87DC-2D2AE8FB8D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13.12.2022.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6ebbf0hk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CULTURE SPOT 3;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  <a:cs typeface="+mj-cs"/>
              </a:rPr>
              <a:t>American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values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BA7B0E4A-51E2-4F21-8C6D-C537A407E303}"/>
              </a:ext>
            </a:extLst>
          </p:cNvPr>
          <p:cNvSpPr txBox="1">
            <a:spLocks/>
          </p:cNvSpPr>
          <p:nvPr/>
        </p:nvSpPr>
        <p:spPr>
          <a:xfrm>
            <a:off x="200112" y="622557"/>
            <a:ext cx="5167018" cy="516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does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word EQUALITY </a:t>
            </a:r>
            <a:r>
              <a:rPr lang="hr-HR" sz="2000" b="1" dirty="0" err="1"/>
              <a:t>mean</a:t>
            </a:r>
            <a:r>
              <a:rPr lang="hr-HR" sz="2000" b="1" dirty="0"/>
              <a:t>?</a:t>
            </a:r>
          </a:p>
          <a:p>
            <a:pPr marL="0" indent="0" algn="ctr">
              <a:buNone/>
            </a:pPr>
            <a:br>
              <a:rPr lang="hr-HR" sz="2000" b="1" dirty="0"/>
            </a:br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examples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inequality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everyday</a:t>
            </a:r>
            <a:r>
              <a:rPr lang="hr-HR" sz="2000" b="1" dirty="0"/>
              <a:t> </a:t>
            </a:r>
            <a:r>
              <a:rPr lang="hr-HR" sz="2000" b="1" dirty="0" err="1"/>
              <a:t>life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en-US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17" y="0"/>
            <a:ext cx="5132083" cy="686154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4" y="2254645"/>
            <a:ext cx="9285340" cy="359572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5278" y="-1"/>
            <a:ext cx="2616721" cy="6101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/>
              <a:t>.</a:t>
            </a:r>
          </a:p>
          <a:p>
            <a:pPr marL="0" indent="0">
              <a:buNone/>
            </a:pPr>
            <a:r>
              <a:rPr lang="hr-HR" sz="2000" b="1" dirty="0" err="1"/>
              <a:t>Find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dates</a:t>
            </a:r>
            <a:r>
              <a:rPr lang="hr-HR" sz="2000" b="1" dirty="0"/>
              <a:t>.</a:t>
            </a:r>
          </a:p>
          <a:p>
            <a:pPr marL="0" indent="0">
              <a:buNone/>
            </a:pPr>
            <a:br>
              <a:rPr lang="hr-HR" sz="2000" i="1" dirty="0"/>
            </a:br>
            <a:r>
              <a:rPr lang="hr-HR" sz="2000" b="1" i="1" dirty="0">
                <a:highlight>
                  <a:srgbClr val="FFFF00"/>
                </a:highlight>
              </a:rPr>
              <a:t>Rosa </a:t>
            </a:r>
            <a:r>
              <a:rPr lang="hr-HR" sz="2000" b="1" i="1" dirty="0" err="1">
                <a:highlight>
                  <a:srgbClr val="FFFF00"/>
                </a:highlight>
              </a:rPr>
              <a:t>Parks</a:t>
            </a:r>
            <a:r>
              <a:rPr lang="hr-HR" sz="2000" b="1" i="1" dirty="0">
                <a:highlight>
                  <a:srgbClr val="FFFF00"/>
                </a:highlight>
              </a:rPr>
              <a:t> Day</a:t>
            </a:r>
          </a:p>
          <a:p>
            <a:pPr marL="0" indent="0">
              <a:buNone/>
            </a:pPr>
            <a:r>
              <a:rPr lang="hr-HR" sz="2000" b="1" i="1" dirty="0"/>
              <a:t> </a:t>
            </a:r>
            <a:r>
              <a:rPr lang="hr-HR" sz="2000" b="1" i="1" dirty="0">
                <a:highlight>
                  <a:srgbClr val="00FFFF"/>
                </a:highlight>
              </a:rPr>
              <a:t>Martin Luther </a:t>
            </a:r>
            <a:r>
              <a:rPr lang="hr-HR" sz="2000" b="1" i="1" dirty="0" err="1">
                <a:highlight>
                  <a:srgbClr val="00FFFF"/>
                </a:highlight>
              </a:rPr>
              <a:t>King’s</a:t>
            </a:r>
            <a:r>
              <a:rPr lang="hr-HR" sz="2000" b="1" i="1" dirty="0">
                <a:highlight>
                  <a:srgbClr val="00FFFF"/>
                </a:highlight>
              </a:rPr>
              <a:t>  </a:t>
            </a:r>
            <a:br>
              <a:rPr lang="hr-HR" sz="2000" b="1" i="1" dirty="0">
                <a:highlight>
                  <a:srgbClr val="00FFFF"/>
                </a:highlight>
              </a:rPr>
            </a:br>
            <a:r>
              <a:rPr lang="hr-HR" sz="2000" b="1" i="1" dirty="0">
                <a:highlight>
                  <a:srgbClr val="00FFFF"/>
                </a:highlight>
              </a:rPr>
              <a:t> Day </a:t>
            </a:r>
            <a:endParaRPr lang="hr-HR" sz="2000" i="1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hr-HR" sz="2000" b="1" i="1" dirty="0">
                <a:highlight>
                  <a:srgbClr val="00FF00"/>
                </a:highlight>
              </a:rPr>
              <a:t>Human Rights Day</a:t>
            </a:r>
            <a:r>
              <a:rPr lang="hr-HR" sz="2000" i="1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28273" cy="685799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0" y="134655"/>
            <a:ext cx="9213762" cy="534451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B7A30BCA-6494-4E9A-A3B1-B7DA27249D96}"/>
              </a:ext>
            </a:extLst>
          </p:cNvPr>
          <p:cNvSpPr txBox="1">
            <a:spLocks/>
          </p:cNvSpPr>
          <p:nvPr/>
        </p:nvSpPr>
        <p:spPr>
          <a:xfrm>
            <a:off x="5677014" y="5807642"/>
            <a:ext cx="6909267" cy="373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https://learningapps.org/watch?v=p6ebbf0hk20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7259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2673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5C5013-EE2F-4BC9-AB84-E1CBDA5C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97" y="1989736"/>
            <a:ext cx="6123749" cy="32911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C41B7-8991-EFAE-C32E-23D8CA2AC281}"/>
              </a:ext>
            </a:extLst>
          </p:cNvPr>
          <p:cNvSpPr txBox="1"/>
          <p:nvPr/>
        </p:nvSpPr>
        <p:spPr>
          <a:xfrm>
            <a:off x="6904140" y="654341"/>
            <a:ext cx="2788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/>
              <a:t>Choose</a:t>
            </a:r>
            <a:r>
              <a:rPr lang="hr-HR" sz="2000" b="1" dirty="0"/>
              <a:t> one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tasks</a:t>
            </a:r>
            <a:r>
              <a:rPr lang="hr-HR" sz="2000" b="1" dirty="0"/>
              <a:t>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7726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1332" cy="683922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73" y="1089764"/>
            <a:ext cx="7901949" cy="37919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54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CBC826D-FFF1-4044-8FF5-D0FFDCBE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9" y="720896"/>
            <a:ext cx="3473886" cy="145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W</a:t>
            </a:r>
            <a:r>
              <a:rPr lang="en-US" sz="2000" b="1" dirty="0"/>
              <a:t>ho said this?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A1F1869-417F-494B-826F-E3565547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8" y="1447406"/>
            <a:ext cx="3028950" cy="352425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DB8AFAA-A2ED-4DEC-82A5-9615E6CC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89" y="2156564"/>
            <a:ext cx="3086100" cy="165735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350E975-E792-4FC4-A4C1-0FBE5CE08751}"/>
              </a:ext>
            </a:extLst>
          </p:cNvPr>
          <p:cNvSpPr txBox="1">
            <a:spLocks/>
          </p:cNvSpPr>
          <p:nvPr/>
        </p:nvSpPr>
        <p:spPr>
          <a:xfrm>
            <a:off x="6758704" y="368281"/>
            <a:ext cx="5210828" cy="145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Who are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people</a:t>
            </a:r>
            <a:r>
              <a:rPr lang="hr-HR" sz="2000" b="1" dirty="0"/>
              <a:t>? </a:t>
            </a:r>
            <a:r>
              <a:rPr lang="hr-HR" sz="2000" b="1" dirty="0" err="1"/>
              <a:t>What</a:t>
            </a:r>
            <a:r>
              <a:rPr lang="hr-HR" sz="2000" b="1" dirty="0"/>
              <a:t>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r>
              <a:rPr lang="hr-HR" sz="2000" b="1" dirty="0"/>
              <a:t>?</a:t>
            </a:r>
            <a:r>
              <a:rPr lang="hr-HR" sz="2000" i="1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4C5570-850E-4C83-AAAD-755EAE94F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61" y="1668048"/>
            <a:ext cx="2524125" cy="32956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979A613-7FAA-45F5-93F0-D5D9ED625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070" y="1678486"/>
            <a:ext cx="2597371" cy="32852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67CE5F9-D8C6-4957-AFA6-78BC87051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172" y="4963698"/>
            <a:ext cx="1971675" cy="4381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772A3AD-3599-4705-9651-DE090235CF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97" y="5006560"/>
            <a:ext cx="1733550" cy="7905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00BBC4A-29F8-4459-94D9-96F3F3207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973" y="4894935"/>
            <a:ext cx="1971675" cy="4381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6680722-8397-4585-9A8F-507E8D91D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64" y="3813914"/>
            <a:ext cx="17335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19"/>
            <a:ext cx="5128273" cy="685195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0" y="0"/>
            <a:ext cx="6968235" cy="69015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55FEB4-3FFA-4F75-87DC-2D2AE8FB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963" y="1362491"/>
            <a:ext cx="3690592" cy="34599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8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84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CULTURE SPOT 3;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260</cp:revision>
  <dcterms:created xsi:type="dcterms:W3CDTF">2020-09-12T11:20:19Z</dcterms:created>
  <dcterms:modified xsi:type="dcterms:W3CDTF">2022-12-13T10:37:40Z</dcterms:modified>
</cp:coreProperties>
</file>